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FEBF1-4A73-CACD-F34C-DCF14A03A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C493CA-EBB0-42F3-CD7F-AE210E6F7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9E10C-DB1A-DEF0-6C07-014087921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A8E6C-10FB-A837-6734-77140CC6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9EE9-D1F6-4C04-F580-C2B2EF49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E20E4-0E6F-BF80-E4E5-70C12B17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3624E3-E17D-7FA5-D6D5-E30BFA450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AF2D2-C21A-4F05-5699-0E3F1865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5A725-0A45-7C64-36C5-9151546D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FFB45-87F4-F325-5877-20BC5D0D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1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75C2BD-573D-CB98-6CF4-5B47EF90C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B4C13-D323-E4BB-FD41-65FB83C04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26BC1-E5B9-AAA9-B0A5-BFD867D4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21C3-A2E4-81CC-9C5A-A74E68BD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E6B8-C375-2DF7-BB8B-ED21981F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0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3D9D-7CF6-9EC2-71CA-C00EDBF67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F4918-2E6B-58C7-3BA7-F7E13605F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7E702-4B12-3F0E-3AB3-3C458FDF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CD670-75C8-01EC-301A-AA8327F4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29577-4133-C9D4-343F-8332265A2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6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9C706-3D74-6F00-2F1D-3C3111E77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F166D-6EB7-A896-BA54-F4A754F8C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47F8B-B657-5663-26CC-C5D311F47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BCC15-DFC9-70DB-6753-2C03437A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68CE5-B775-89F4-65E5-B57CC899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7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B713-5505-8D2D-84E4-7EEDEF3D3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C13A-AB58-A256-C9F6-C9DD2AF5DB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EAE4A-9FF2-8585-2415-06CD3C4F4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CBDC4-6DB6-92DA-F571-0FD825EA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B34A4B-B99B-B126-7F5B-D2812C44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7B69A-6B89-E2AC-B398-0630F30F5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6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26D0-2CFE-7F35-9197-9842D49AB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B4592-09A6-6C5E-AFC7-3D4F8E33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1A9B5-16DB-DC37-BBC2-E56DF9ADD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B351E-4928-8C8B-F7B4-DA682EC6A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703B84-9D93-E654-5A5B-0716007961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34DC45-E130-37EB-10BD-108FC55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5FD1D-696A-E55C-C007-5879781C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D3B6B9-0E5A-724E-2EDB-658E935E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7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2D40-D9A9-3C2D-9B81-213731CB5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4524FE-0D9E-3CEB-5136-C5CFDB52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143F7-BAB5-5031-2C35-92CC5B12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7DFC8-1BA2-DF4C-5257-9DCC9383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7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8CB350-9BD7-C32D-9A93-988BD292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FD866-D18F-E4B7-33A6-29F85518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E771C-A933-6505-D162-725C0D93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3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5A02-D5F8-39DD-8078-0098F26B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FC9DD-965D-1245-FD20-2F0D48591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DF627-C198-752A-7902-CD31C2C6A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71CBA-C113-DE76-E8B4-3470758FB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48297-517A-9FB5-6F70-9E32984FB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2A974-AD05-6B48-1A7E-7DD7BD1EA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5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49AC-80A3-84D0-DFBD-55CCBE95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888F33-DE39-5013-B773-3C00BB493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64D55C-185E-4505-22FC-C902DECF6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5301B-E940-EB0E-18C6-6BF330E1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579DC-152C-2B23-DBF6-D86F914F9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31766-94C1-5A5E-5DC8-0371F242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047FA-D15D-CEF8-9707-9A487C660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718DA-7F8D-CB66-D5C0-AC5AD454A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D207A-46E3-CD78-1116-F38DE5B5F6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3C24E-E248-4FC0-A81D-BFB85DC11344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62EEB-FACE-B438-9C30-6DB1F9E6E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5FBA9-897B-B546-B2CE-057241DD3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F0F90-7229-4B59-8B45-21C1B2820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8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278699-A5B5-E607-2AB1-AD0BF1DA0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688" y="5816174"/>
            <a:ext cx="9144000" cy="77728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130</a:t>
            </a:r>
            <a:r>
              <a:rPr lang="en-US" sz="3000" baseline="30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Annual Training Conference &amp; Expo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15, 2023</a:t>
            </a:r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1EB4E9-F9AC-50EC-0656-BDA9C1A849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4" r="11792" b="20435"/>
          <a:stretch/>
        </p:blipFill>
        <p:spPr>
          <a:xfrm>
            <a:off x="1" y="0"/>
            <a:ext cx="12192000" cy="564204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6B551D-7A77-FB8C-1818-43AD6BCF6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2" y="5816175"/>
            <a:ext cx="1737949" cy="7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3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278699-A5B5-E607-2AB1-AD0BF1DA0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688" y="5816174"/>
            <a:ext cx="9144000" cy="77728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130</a:t>
            </a:r>
            <a:r>
              <a:rPr lang="en-US" sz="3000" baseline="30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Annual Training Conference &amp; Expo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16, 2023</a:t>
            </a:r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1EB4E9-F9AC-50EC-0656-BDA9C1A849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4" r="11792" b="20435"/>
          <a:stretch/>
        </p:blipFill>
        <p:spPr>
          <a:xfrm>
            <a:off x="1" y="0"/>
            <a:ext cx="12192000" cy="564204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6B551D-7A77-FB8C-1818-43AD6BCF6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2" y="5816175"/>
            <a:ext cx="1737949" cy="7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0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278699-A5B5-E607-2AB1-AD0BF1DA0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688" y="5816174"/>
            <a:ext cx="9144000" cy="77728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130</a:t>
            </a:r>
            <a:r>
              <a:rPr lang="en-US" sz="3000" baseline="30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Annual Training Conference &amp; Expo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17, 2023</a:t>
            </a:r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1EB4E9-F9AC-50EC-0656-BDA9C1A849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4" r="11792" b="20435"/>
          <a:stretch/>
        </p:blipFill>
        <p:spPr>
          <a:xfrm>
            <a:off x="1" y="0"/>
            <a:ext cx="12192000" cy="564204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6B551D-7A77-FB8C-1818-43AD6BCF6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2" y="5816175"/>
            <a:ext cx="1737949" cy="7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68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278699-A5B5-E607-2AB1-AD0BF1DA0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688" y="5816174"/>
            <a:ext cx="9144000" cy="77728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130</a:t>
            </a:r>
            <a:r>
              <a:rPr lang="en-US" sz="3000" baseline="30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Annual Training Conference &amp; Expo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6, 2023</a:t>
            </a:r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1EB4E9-F9AC-50EC-0656-BDA9C1A849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4" r="11792" b="20435"/>
          <a:stretch/>
        </p:blipFill>
        <p:spPr>
          <a:xfrm>
            <a:off x="1" y="0"/>
            <a:ext cx="12192000" cy="564204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6B551D-7A77-FB8C-1818-43AD6BCF6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2" y="5816175"/>
            <a:ext cx="1737949" cy="7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56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278699-A5B5-E607-2AB1-AD0BF1DA0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688" y="5816174"/>
            <a:ext cx="9144000" cy="77728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130</a:t>
            </a:r>
            <a:r>
              <a:rPr lang="en-US" sz="3000" baseline="30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Annual Training Conference &amp; Expo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13, 2023</a:t>
            </a:r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1EB4E9-F9AC-50EC-0656-BDA9C1A849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4" r="11792" b="20435"/>
          <a:stretch/>
        </p:blipFill>
        <p:spPr>
          <a:xfrm>
            <a:off x="1" y="0"/>
            <a:ext cx="12192000" cy="564204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6B551D-7A77-FB8C-1818-43AD6BCF6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2" y="5816174"/>
            <a:ext cx="1737949" cy="7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2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278699-A5B5-E607-2AB1-AD0BF1DA0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688" y="5816174"/>
            <a:ext cx="9144000" cy="77728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130</a:t>
            </a:r>
            <a:r>
              <a:rPr lang="en-US" sz="3000" baseline="30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Annual Training Conference &amp; Expo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20, 2023</a:t>
            </a:r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1EB4E9-F9AC-50EC-0656-BDA9C1A849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4" r="11792" b="20435"/>
          <a:stretch/>
        </p:blipFill>
        <p:spPr>
          <a:xfrm>
            <a:off x="1" y="0"/>
            <a:ext cx="12192000" cy="564204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6B551D-7A77-FB8C-1818-43AD6BCF6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2" y="5816174"/>
            <a:ext cx="1737949" cy="7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8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278699-A5B5-E607-2AB1-AD0BF1DA0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688" y="5816174"/>
            <a:ext cx="9144000" cy="777283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130</a:t>
            </a:r>
            <a:r>
              <a:rPr lang="en-US" sz="3000" baseline="30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Annual Training Conference &amp; Expo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27, 2023</a:t>
            </a:r>
          </a:p>
          <a:p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1EB4E9-F9AC-50EC-0656-BDA9C1A849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4" r="11792" b="20435"/>
          <a:stretch/>
        </p:blipFill>
        <p:spPr>
          <a:xfrm>
            <a:off x="1" y="0"/>
            <a:ext cx="12192000" cy="564204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6B551D-7A77-FB8C-1818-43AD6BCF6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2" y="5816175"/>
            <a:ext cx="1737949" cy="7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0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278699-A5B5-E607-2AB1-AD0BF1DA0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688" y="5964455"/>
            <a:ext cx="9144000" cy="777283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130</a:t>
            </a:r>
            <a:r>
              <a:rPr lang="en-US" sz="3000" baseline="30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</a:t>
            </a:r>
            <a:r>
              <a:rPr lang="en-US" sz="30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Annual Training Conference &amp; Expo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1EB4E9-F9AC-50EC-0656-BDA9C1A849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4" r="11792" b="20435"/>
          <a:stretch/>
        </p:blipFill>
        <p:spPr>
          <a:xfrm>
            <a:off x="1" y="0"/>
            <a:ext cx="12192000" cy="5642042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6B551D-7A77-FB8C-1818-43AD6BCF6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12" y="5816175"/>
            <a:ext cx="1737949" cy="77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94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76</Words>
  <Application>Microsoft Office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Reda, Shereen</dc:creator>
  <cp:lastModifiedBy>Reda, Shereen</cp:lastModifiedBy>
  <cp:revision>4</cp:revision>
  <dcterms:created xsi:type="dcterms:W3CDTF">2023-02-16T22:51:53Z</dcterms:created>
  <dcterms:modified xsi:type="dcterms:W3CDTF">2023-02-16T23:14:56Z</dcterms:modified>
</cp:coreProperties>
</file>